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2B196-179B-4A78-B486-91A219F480BF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C7127-1C7B-4832-AAE9-429047DE42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000" t="27333" r="6000" b="14000"/>
          <a:stretch>
            <a:fillRect/>
          </a:stretch>
        </p:blipFill>
        <p:spPr bwMode="auto">
          <a:xfrm>
            <a:off x="0" y="7620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</cp:revision>
  <dcterms:created xsi:type="dcterms:W3CDTF">2011-06-13T11:55:18Z</dcterms:created>
  <dcterms:modified xsi:type="dcterms:W3CDTF">2011-06-13T11:56:03Z</dcterms:modified>
</cp:coreProperties>
</file>